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hTNPqHA5cr/NbhyU9ZHevqj2Ls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892d68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892d68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892d681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892d681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ervicegeneral/servicegeneral" TargetMode="External"/><Relationship Id="rId4" Type="http://schemas.openxmlformats.org/officeDocument/2006/relationships/hyperlink" Target="https://github.com/servicegeneral/servicegeneral/tree/main/servicegeneral-api" TargetMode="External"/><Relationship Id="rId5" Type="http://schemas.openxmlformats.org/officeDocument/2006/relationships/hyperlink" Target="https://github.com/servicegeneral/servicegeneral/tree/main/servicegeneral-ui" TargetMode="External"/><Relationship Id="rId6" Type="http://schemas.openxmlformats.org/officeDocument/2006/relationships/hyperlink" Target="https://github.com/servicegeneral/servicegeneral/tree/main/servicegeneral-dbscrip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Code Sample and Github Link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is the link of the project: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https://github.com/servicegeneral/servicegeneral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Location of the code: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https://github.com/servicegeneral/servicegeneral/tree/main/servicegeneral-api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https://github.com/servicegeneral/servicegeneral/tree/main/servicegeneral-ui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https://github.com/servicegeneral/servicegeneral/tree/main/servicegeneral-dbscripts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Code Screenshot and code samples</a:t>
            </a:r>
            <a:endParaRPr/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025" y="715150"/>
            <a:ext cx="7900150" cy="4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4" cy="47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"/>
          <p:cNvPicPr preferRelativeResize="0"/>
          <p:nvPr/>
        </p:nvPicPr>
        <p:blipFill rotWithShape="1">
          <a:blip r:embed="rId3">
            <a:alphaModFix/>
          </a:blip>
          <a:srcRect b="55861" l="10824" r="9760" t="11932"/>
          <a:stretch/>
        </p:blipFill>
        <p:spPr>
          <a:xfrm>
            <a:off x="550800" y="618802"/>
            <a:ext cx="8112274" cy="3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92d68104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r>
              <a:rPr lang="en"/>
              <a:t> Procedure</a:t>
            </a:r>
            <a:endParaRPr/>
          </a:p>
        </p:txBody>
      </p:sp>
      <p:pic>
        <p:nvPicPr>
          <p:cNvPr id="87" name="Google Shape;87;gf892d681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75" y="1084950"/>
            <a:ext cx="605536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f892d6810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0" y="724125"/>
            <a:ext cx="6545874" cy="42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